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43" r:id="rId3"/>
    <p:sldId id="667" r:id="rId5"/>
    <p:sldId id="519" r:id="rId6"/>
    <p:sldId id="676" r:id="rId7"/>
    <p:sldId id="678" r:id="rId8"/>
    <p:sldId id="680" r:id="rId9"/>
    <p:sldId id="682" r:id="rId10"/>
    <p:sldId id="684" r:id="rId11"/>
    <p:sldId id="686" r:id="rId12"/>
    <p:sldId id="670" r:id="rId13"/>
    <p:sldId id="522" r:id="rId14"/>
    <p:sldId id="524" r:id="rId15"/>
    <p:sldId id="597" r:id="rId16"/>
    <p:sldId id="599" r:id="rId17"/>
    <p:sldId id="625" r:id="rId18"/>
    <p:sldId id="671" r:id="rId19"/>
    <p:sldId id="635" r:id="rId20"/>
    <p:sldId id="637" r:id="rId21"/>
    <p:sldId id="639" r:id="rId22"/>
    <p:sldId id="641" r:id="rId23"/>
    <p:sldId id="672" r:id="rId24"/>
    <p:sldId id="616" r:id="rId25"/>
    <p:sldId id="617" r:id="rId26"/>
    <p:sldId id="618" r:id="rId27"/>
    <p:sldId id="619" r:id="rId28"/>
    <p:sldId id="673" r:id="rId29"/>
    <p:sldId id="620" r:id="rId30"/>
    <p:sldId id="621" r:id="rId31"/>
    <p:sldId id="622" r:id="rId32"/>
    <p:sldId id="623" r:id="rId33"/>
    <p:sldId id="674" r:id="rId34"/>
    <p:sldId id="591" r:id="rId35"/>
    <p:sldId id="592" r:id="rId36"/>
    <p:sldId id="629" r:id="rId37"/>
    <p:sldId id="628" r:id="rId38"/>
    <p:sldId id="630" r:id="rId39"/>
    <p:sldId id="593" r:id="rId40"/>
    <p:sldId id="662" r:id="rId41"/>
    <p:sldId id="664" r:id="rId42"/>
    <p:sldId id="666" r:id="rId43"/>
    <p:sldId id="566" r:id="rId44"/>
    <p:sldId id="567" r:id="rId45"/>
    <p:sldId id="632" r:id="rId46"/>
    <p:sldId id="57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62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1" Type="http://schemas.openxmlformats.org/officeDocument/2006/relationships/commentAuthors" Target="commentAuthors.xml"/><Relationship Id="rId50" Type="http://schemas.openxmlformats.org/officeDocument/2006/relationships/tableStyles" Target="tableStyles.xml"/><Relationship Id="rId5" Type="http://schemas.openxmlformats.org/officeDocument/2006/relationships/slide" Target="slides/slide2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3717925"/>
            <a:ext cx="10943167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/>
              <a:t>Click to edit Master title style</a:t>
            </a:r>
            <a:endParaRPr lang="en-US" altLang="zh-CN" noProof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4940300"/>
            <a:ext cx="10949517" cy="981075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  <a:endParaRPr lang="en-US" altLang="zh-CN" noProof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9.png"/><Relationship Id="rId3" Type="http://schemas.openxmlformats.org/officeDocument/2006/relationships/tags" Target="../tags/tag2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8" Type="http://schemas.openxmlformats.org/officeDocument/2006/relationships/image" Target="../media/image48.png"/><Relationship Id="rId7" Type="http://schemas.openxmlformats.org/officeDocument/2006/relationships/image" Target="../media/image47.png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png"/><Relationship Id="rId8" Type="http://schemas.openxmlformats.org/officeDocument/2006/relationships/image" Target="../media/image57.png"/><Relationship Id="rId7" Type="http://schemas.openxmlformats.org/officeDocument/2006/relationships/image" Target="../media/image56.png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63.png"/><Relationship Id="rId13" Type="http://schemas.openxmlformats.org/officeDocument/2006/relationships/image" Target="../media/image62.png"/><Relationship Id="rId12" Type="http://schemas.openxmlformats.org/officeDocument/2006/relationships/image" Target="../media/image61.png"/><Relationship Id="rId11" Type="http://schemas.openxmlformats.org/officeDocument/2006/relationships/image" Target="../media/image60.png"/><Relationship Id="rId10" Type="http://schemas.openxmlformats.org/officeDocument/2006/relationships/image" Target="../media/image59.png"/><Relationship Id="rId1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8.png"/><Relationship Id="rId3" Type="http://schemas.openxmlformats.org/officeDocument/2006/relationships/tags" Target="../tags/tag3.xml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.png"/><Relationship Id="rId8" Type="http://schemas.openxmlformats.org/officeDocument/2006/relationships/image" Target="../media/image77.png"/><Relationship Id="rId7" Type="http://schemas.openxmlformats.org/officeDocument/2006/relationships/image" Target="../media/image76.png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85.png"/><Relationship Id="rId15" Type="http://schemas.openxmlformats.org/officeDocument/2006/relationships/image" Target="../media/image84.png"/><Relationship Id="rId14" Type="http://schemas.openxmlformats.org/officeDocument/2006/relationships/image" Target="../media/image83.png"/><Relationship Id="rId13" Type="http://schemas.openxmlformats.org/officeDocument/2006/relationships/image" Target="../media/image82.png"/><Relationship Id="rId12" Type="http://schemas.openxmlformats.org/officeDocument/2006/relationships/image" Target="../media/image81.png"/><Relationship Id="rId11" Type="http://schemas.openxmlformats.org/officeDocument/2006/relationships/image" Target="../media/image80.png"/><Relationship Id="rId10" Type="http://schemas.openxmlformats.org/officeDocument/2006/relationships/image" Target="../media/image79.png"/><Relationship Id="rId1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9.png"/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0.png"/><Relationship Id="rId3" Type="http://schemas.openxmlformats.org/officeDocument/2006/relationships/tags" Target="../tags/tag4.xml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0.png"/><Relationship Id="rId8" Type="http://schemas.openxmlformats.org/officeDocument/2006/relationships/image" Target="../media/image99.png"/><Relationship Id="rId7" Type="http://schemas.openxmlformats.org/officeDocument/2006/relationships/image" Target="../media/image98.png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3" Type="http://schemas.openxmlformats.org/officeDocument/2006/relationships/image" Target="../media/image94.png"/><Relationship Id="rId28" Type="http://schemas.openxmlformats.org/officeDocument/2006/relationships/notesSlide" Target="../notesSlides/notesSlide2.xml"/><Relationship Id="rId27" Type="http://schemas.openxmlformats.org/officeDocument/2006/relationships/slideLayout" Target="../slideLayouts/slideLayout2.xml"/><Relationship Id="rId26" Type="http://schemas.openxmlformats.org/officeDocument/2006/relationships/image" Target="../media/image117.png"/><Relationship Id="rId25" Type="http://schemas.openxmlformats.org/officeDocument/2006/relationships/image" Target="../media/image116.png"/><Relationship Id="rId24" Type="http://schemas.openxmlformats.org/officeDocument/2006/relationships/image" Target="../media/image115.png"/><Relationship Id="rId23" Type="http://schemas.openxmlformats.org/officeDocument/2006/relationships/image" Target="../media/image114.png"/><Relationship Id="rId22" Type="http://schemas.openxmlformats.org/officeDocument/2006/relationships/image" Target="../media/image113.png"/><Relationship Id="rId21" Type="http://schemas.openxmlformats.org/officeDocument/2006/relationships/image" Target="../media/image112.png"/><Relationship Id="rId20" Type="http://schemas.openxmlformats.org/officeDocument/2006/relationships/image" Target="../media/image111.png"/><Relationship Id="rId2" Type="http://schemas.openxmlformats.org/officeDocument/2006/relationships/image" Target="../media/image93.png"/><Relationship Id="rId19" Type="http://schemas.openxmlformats.org/officeDocument/2006/relationships/image" Target="../media/image110.png"/><Relationship Id="rId18" Type="http://schemas.openxmlformats.org/officeDocument/2006/relationships/image" Target="../media/image109.png"/><Relationship Id="rId17" Type="http://schemas.openxmlformats.org/officeDocument/2006/relationships/image" Target="../media/image108.png"/><Relationship Id="rId16" Type="http://schemas.openxmlformats.org/officeDocument/2006/relationships/image" Target="../media/image107.png"/><Relationship Id="rId15" Type="http://schemas.openxmlformats.org/officeDocument/2006/relationships/image" Target="../media/image106.png"/><Relationship Id="rId14" Type="http://schemas.openxmlformats.org/officeDocument/2006/relationships/image" Target="../media/image105.png"/><Relationship Id="rId13" Type="http://schemas.openxmlformats.org/officeDocument/2006/relationships/image" Target="../media/image104.png"/><Relationship Id="rId12" Type="http://schemas.openxmlformats.org/officeDocument/2006/relationships/image" Target="../media/image103.png"/><Relationship Id="rId11" Type="http://schemas.openxmlformats.org/officeDocument/2006/relationships/image" Target="../media/image102.png"/><Relationship Id="rId10" Type="http://schemas.openxmlformats.org/officeDocument/2006/relationships/image" Target="../media/image101.png"/><Relationship Id="rId1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1.png"/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2.png"/><Relationship Id="rId3" Type="http://schemas.openxmlformats.org/officeDocument/2006/relationships/tags" Target="../tags/tag5.xml"/><Relationship Id="rId2" Type="http://schemas.microsoft.com/office/2007/relationships/media" Target="../media/media5.mp4"/><Relationship Id="rId1" Type="http://schemas.openxmlformats.org/officeDocument/2006/relationships/video" Target="../media/media5.mp4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3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2.png"/><Relationship Id="rId8" Type="http://schemas.openxmlformats.org/officeDocument/2006/relationships/image" Target="../media/image131.png"/><Relationship Id="rId7" Type="http://schemas.openxmlformats.org/officeDocument/2006/relationships/image" Target="../media/image130.png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9" Type="http://schemas.openxmlformats.org/officeDocument/2006/relationships/slideLayout" Target="../slideLayouts/slideLayout2.xml"/><Relationship Id="rId28" Type="http://schemas.openxmlformats.org/officeDocument/2006/relationships/image" Target="../media/image151.png"/><Relationship Id="rId27" Type="http://schemas.openxmlformats.org/officeDocument/2006/relationships/image" Target="../media/image150.png"/><Relationship Id="rId26" Type="http://schemas.openxmlformats.org/officeDocument/2006/relationships/image" Target="../media/image149.png"/><Relationship Id="rId25" Type="http://schemas.openxmlformats.org/officeDocument/2006/relationships/image" Target="../media/image148.png"/><Relationship Id="rId24" Type="http://schemas.openxmlformats.org/officeDocument/2006/relationships/image" Target="../media/image147.png"/><Relationship Id="rId23" Type="http://schemas.openxmlformats.org/officeDocument/2006/relationships/image" Target="../media/image146.png"/><Relationship Id="rId22" Type="http://schemas.openxmlformats.org/officeDocument/2006/relationships/image" Target="../media/image145.png"/><Relationship Id="rId21" Type="http://schemas.openxmlformats.org/officeDocument/2006/relationships/image" Target="../media/image144.png"/><Relationship Id="rId20" Type="http://schemas.openxmlformats.org/officeDocument/2006/relationships/image" Target="../media/image143.png"/><Relationship Id="rId2" Type="http://schemas.openxmlformats.org/officeDocument/2006/relationships/image" Target="../media/image125.png"/><Relationship Id="rId19" Type="http://schemas.openxmlformats.org/officeDocument/2006/relationships/image" Target="../media/image142.png"/><Relationship Id="rId18" Type="http://schemas.openxmlformats.org/officeDocument/2006/relationships/image" Target="../media/image141.png"/><Relationship Id="rId17" Type="http://schemas.openxmlformats.org/officeDocument/2006/relationships/image" Target="../media/image140.png"/><Relationship Id="rId16" Type="http://schemas.openxmlformats.org/officeDocument/2006/relationships/image" Target="../media/image139.png"/><Relationship Id="rId15" Type="http://schemas.openxmlformats.org/officeDocument/2006/relationships/image" Target="../media/image138.png"/><Relationship Id="rId14" Type="http://schemas.openxmlformats.org/officeDocument/2006/relationships/image" Target="../media/image137.png"/><Relationship Id="rId13" Type="http://schemas.openxmlformats.org/officeDocument/2006/relationships/image" Target="../media/image136.png"/><Relationship Id="rId12" Type="http://schemas.openxmlformats.org/officeDocument/2006/relationships/image" Target="../media/image135.png"/><Relationship Id="rId11" Type="http://schemas.openxmlformats.org/officeDocument/2006/relationships/image" Target="../media/image134.png"/><Relationship Id="rId10" Type="http://schemas.openxmlformats.org/officeDocument/2006/relationships/image" Target="../media/image133.png"/><Relationship Id="rId1" Type="http://schemas.openxmlformats.org/officeDocument/2006/relationships/image" Target="../media/image1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5.png"/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image" Target="../media/image15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6.png"/><Relationship Id="rId3" Type="http://schemas.openxmlformats.org/officeDocument/2006/relationships/tags" Target="../tags/tag6.xml"/><Relationship Id="rId2" Type="http://schemas.microsoft.com/office/2007/relationships/media" Target="../media/media6.mp4"/><Relationship Id="rId1" Type="http://schemas.openxmlformats.org/officeDocument/2006/relationships/video" Target="../media/media6.mp4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7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6.png"/><Relationship Id="rId8" Type="http://schemas.openxmlformats.org/officeDocument/2006/relationships/image" Target="../media/image165.png"/><Relationship Id="rId7" Type="http://schemas.openxmlformats.org/officeDocument/2006/relationships/image" Target="../media/image164.png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0" Type="http://schemas.openxmlformats.org/officeDocument/2006/relationships/slideLayout" Target="../slideLayouts/slideLayout2.xml"/><Relationship Id="rId4" Type="http://schemas.openxmlformats.org/officeDocument/2006/relationships/image" Target="../media/image161.png"/><Relationship Id="rId39" Type="http://schemas.openxmlformats.org/officeDocument/2006/relationships/image" Target="../media/image196.png"/><Relationship Id="rId38" Type="http://schemas.openxmlformats.org/officeDocument/2006/relationships/image" Target="../media/image195.png"/><Relationship Id="rId37" Type="http://schemas.openxmlformats.org/officeDocument/2006/relationships/image" Target="../media/image194.png"/><Relationship Id="rId36" Type="http://schemas.openxmlformats.org/officeDocument/2006/relationships/image" Target="../media/image193.png"/><Relationship Id="rId35" Type="http://schemas.openxmlformats.org/officeDocument/2006/relationships/image" Target="../media/image192.png"/><Relationship Id="rId34" Type="http://schemas.openxmlformats.org/officeDocument/2006/relationships/image" Target="../media/image191.png"/><Relationship Id="rId33" Type="http://schemas.openxmlformats.org/officeDocument/2006/relationships/image" Target="../media/image190.png"/><Relationship Id="rId32" Type="http://schemas.openxmlformats.org/officeDocument/2006/relationships/image" Target="../media/image189.png"/><Relationship Id="rId31" Type="http://schemas.openxmlformats.org/officeDocument/2006/relationships/image" Target="../media/image188.png"/><Relationship Id="rId30" Type="http://schemas.openxmlformats.org/officeDocument/2006/relationships/image" Target="../media/image187.png"/><Relationship Id="rId3" Type="http://schemas.openxmlformats.org/officeDocument/2006/relationships/image" Target="../media/image160.png"/><Relationship Id="rId29" Type="http://schemas.openxmlformats.org/officeDocument/2006/relationships/image" Target="../media/image186.png"/><Relationship Id="rId28" Type="http://schemas.openxmlformats.org/officeDocument/2006/relationships/image" Target="../media/image185.png"/><Relationship Id="rId27" Type="http://schemas.openxmlformats.org/officeDocument/2006/relationships/image" Target="../media/image184.png"/><Relationship Id="rId26" Type="http://schemas.openxmlformats.org/officeDocument/2006/relationships/image" Target="../media/image183.png"/><Relationship Id="rId25" Type="http://schemas.openxmlformats.org/officeDocument/2006/relationships/image" Target="../media/image182.png"/><Relationship Id="rId24" Type="http://schemas.openxmlformats.org/officeDocument/2006/relationships/image" Target="../media/image181.png"/><Relationship Id="rId23" Type="http://schemas.openxmlformats.org/officeDocument/2006/relationships/image" Target="../media/image180.png"/><Relationship Id="rId22" Type="http://schemas.openxmlformats.org/officeDocument/2006/relationships/image" Target="../media/image179.png"/><Relationship Id="rId21" Type="http://schemas.openxmlformats.org/officeDocument/2006/relationships/image" Target="../media/image178.png"/><Relationship Id="rId20" Type="http://schemas.openxmlformats.org/officeDocument/2006/relationships/image" Target="../media/image177.png"/><Relationship Id="rId2" Type="http://schemas.openxmlformats.org/officeDocument/2006/relationships/image" Target="../media/image159.png"/><Relationship Id="rId19" Type="http://schemas.openxmlformats.org/officeDocument/2006/relationships/image" Target="../media/image176.png"/><Relationship Id="rId18" Type="http://schemas.openxmlformats.org/officeDocument/2006/relationships/image" Target="../media/image175.png"/><Relationship Id="rId17" Type="http://schemas.openxmlformats.org/officeDocument/2006/relationships/image" Target="../media/image174.png"/><Relationship Id="rId16" Type="http://schemas.openxmlformats.org/officeDocument/2006/relationships/image" Target="../media/image173.png"/><Relationship Id="rId15" Type="http://schemas.openxmlformats.org/officeDocument/2006/relationships/image" Target="../media/image172.png"/><Relationship Id="rId14" Type="http://schemas.openxmlformats.org/officeDocument/2006/relationships/image" Target="../media/image171.png"/><Relationship Id="rId13" Type="http://schemas.openxmlformats.org/officeDocument/2006/relationships/image" Target="../media/image170.png"/><Relationship Id="rId12" Type="http://schemas.openxmlformats.org/officeDocument/2006/relationships/image" Target="../media/image169.png"/><Relationship Id="rId11" Type="http://schemas.openxmlformats.org/officeDocument/2006/relationships/image" Target="../media/image168.png"/><Relationship Id="rId10" Type="http://schemas.openxmlformats.org/officeDocument/2006/relationships/image" Target="../media/image167.png"/><Relationship Id="rId1" Type="http://schemas.openxmlformats.org/officeDocument/2006/relationships/image" Target="../media/image158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5.png"/><Relationship Id="rId8" Type="http://schemas.openxmlformats.org/officeDocument/2006/relationships/image" Target="../media/image204.png"/><Relationship Id="rId7" Type="http://schemas.openxmlformats.org/officeDocument/2006/relationships/image" Target="../media/image203.png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Relationship Id="rId3" Type="http://schemas.openxmlformats.org/officeDocument/2006/relationships/image" Target="../media/image199.png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218.png"/><Relationship Id="rId21" Type="http://schemas.openxmlformats.org/officeDocument/2006/relationships/image" Target="../media/image217.png"/><Relationship Id="rId20" Type="http://schemas.openxmlformats.org/officeDocument/2006/relationships/image" Target="../media/image216.png"/><Relationship Id="rId2" Type="http://schemas.openxmlformats.org/officeDocument/2006/relationships/image" Target="../media/image198.png"/><Relationship Id="rId19" Type="http://schemas.openxmlformats.org/officeDocument/2006/relationships/image" Target="../media/image215.png"/><Relationship Id="rId18" Type="http://schemas.openxmlformats.org/officeDocument/2006/relationships/image" Target="../media/image214.png"/><Relationship Id="rId17" Type="http://schemas.openxmlformats.org/officeDocument/2006/relationships/image" Target="../media/image213.png"/><Relationship Id="rId16" Type="http://schemas.openxmlformats.org/officeDocument/2006/relationships/image" Target="../media/image212.png"/><Relationship Id="rId15" Type="http://schemas.openxmlformats.org/officeDocument/2006/relationships/image" Target="../media/image211.png"/><Relationship Id="rId14" Type="http://schemas.openxmlformats.org/officeDocument/2006/relationships/image" Target="../media/image210.png"/><Relationship Id="rId13" Type="http://schemas.openxmlformats.org/officeDocument/2006/relationships/image" Target="../media/image209.png"/><Relationship Id="rId12" Type="http://schemas.openxmlformats.org/officeDocument/2006/relationships/image" Target="../media/image208.png"/><Relationship Id="rId11" Type="http://schemas.openxmlformats.org/officeDocument/2006/relationships/image" Target="../media/image207.png"/><Relationship Id="rId10" Type="http://schemas.openxmlformats.org/officeDocument/2006/relationships/image" Target="../media/image206.png"/><Relationship Id="rId1" Type="http://schemas.openxmlformats.org/officeDocument/2006/relationships/image" Target="../media/image197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7.png"/><Relationship Id="rId8" Type="http://schemas.openxmlformats.org/officeDocument/2006/relationships/image" Target="../media/image226.png"/><Relationship Id="rId7" Type="http://schemas.openxmlformats.org/officeDocument/2006/relationships/image" Target="../media/image225.png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Relationship Id="rId3" Type="http://schemas.openxmlformats.org/officeDocument/2006/relationships/image" Target="../media/image221.png"/><Relationship Id="rId27" Type="http://schemas.openxmlformats.org/officeDocument/2006/relationships/slideLayout" Target="../slideLayouts/slideLayout2.xml"/><Relationship Id="rId26" Type="http://schemas.openxmlformats.org/officeDocument/2006/relationships/image" Target="../media/image244.png"/><Relationship Id="rId25" Type="http://schemas.openxmlformats.org/officeDocument/2006/relationships/image" Target="../media/image243.png"/><Relationship Id="rId24" Type="http://schemas.openxmlformats.org/officeDocument/2006/relationships/image" Target="../media/image242.png"/><Relationship Id="rId23" Type="http://schemas.openxmlformats.org/officeDocument/2006/relationships/image" Target="../media/image241.png"/><Relationship Id="rId22" Type="http://schemas.openxmlformats.org/officeDocument/2006/relationships/image" Target="../media/image240.png"/><Relationship Id="rId21" Type="http://schemas.openxmlformats.org/officeDocument/2006/relationships/image" Target="../media/image239.png"/><Relationship Id="rId20" Type="http://schemas.openxmlformats.org/officeDocument/2006/relationships/image" Target="../media/image238.png"/><Relationship Id="rId2" Type="http://schemas.openxmlformats.org/officeDocument/2006/relationships/image" Target="../media/image220.png"/><Relationship Id="rId19" Type="http://schemas.openxmlformats.org/officeDocument/2006/relationships/image" Target="../media/image237.png"/><Relationship Id="rId18" Type="http://schemas.openxmlformats.org/officeDocument/2006/relationships/image" Target="../media/image236.png"/><Relationship Id="rId17" Type="http://schemas.openxmlformats.org/officeDocument/2006/relationships/image" Target="../media/image235.png"/><Relationship Id="rId16" Type="http://schemas.openxmlformats.org/officeDocument/2006/relationships/image" Target="../media/image234.png"/><Relationship Id="rId15" Type="http://schemas.openxmlformats.org/officeDocument/2006/relationships/image" Target="../media/image233.png"/><Relationship Id="rId14" Type="http://schemas.openxmlformats.org/officeDocument/2006/relationships/image" Target="../media/image232.png"/><Relationship Id="rId13" Type="http://schemas.openxmlformats.org/officeDocument/2006/relationships/image" Target="../media/image231.png"/><Relationship Id="rId12" Type="http://schemas.openxmlformats.org/officeDocument/2006/relationships/image" Target="../media/image230.png"/><Relationship Id="rId11" Type="http://schemas.openxmlformats.org/officeDocument/2006/relationships/image" Target="../media/image229.png"/><Relationship Id="rId10" Type="http://schemas.openxmlformats.org/officeDocument/2006/relationships/image" Target="../media/image228.png"/><Relationship Id="rId1" Type="http://schemas.openxmlformats.org/officeDocument/2006/relationships/image" Target="../media/image219.pn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49.png"/><Relationship Id="rId4" Type="http://schemas.openxmlformats.org/officeDocument/2006/relationships/image" Target="../media/image248.png"/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image" Target="../media/image245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0.png"/><Relationship Id="rId3" Type="http://schemas.openxmlformats.org/officeDocument/2006/relationships/tags" Target="../tags/tag7.xml"/><Relationship Id="rId2" Type="http://schemas.microsoft.com/office/2007/relationships/media" Target="../media/media7.mp4"/><Relationship Id="rId1" Type="http://schemas.openxmlformats.org/officeDocument/2006/relationships/video" Target="../media/media7.mp4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5.png"/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image" Target="../media/image252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6.png"/><Relationship Id="rId3" Type="http://schemas.openxmlformats.org/officeDocument/2006/relationships/tags" Target="../tags/tag8.xml"/><Relationship Id="rId2" Type="http://schemas.microsoft.com/office/2007/relationships/media" Target="../media/media8.mp4"/><Relationship Id="rId1" Type="http://schemas.openxmlformats.org/officeDocument/2006/relationships/video" Target="../media/media8.mp4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7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6.png"/><Relationship Id="rId8" Type="http://schemas.openxmlformats.org/officeDocument/2006/relationships/image" Target="../media/image265.png"/><Relationship Id="rId7" Type="http://schemas.openxmlformats.org/officeDocument/2006/relationships/image" Target="../media/image264.png"/><Relationship Id="rId6" Type="http://schemas.openxmlformats.org/officeDocument/2006/relationships/image" Target="../media/image263.png"/><Relationship Id="rId5" Type="http://schemas.openxmlformats.org/officeDocument/2006/relationships/image" Target="../media/image262.png"/><Relationship Id="rId4" Type="http://schemas.openxmlformats.org/officeDocument/2006/relationships/image" Target="../media/image261.png"/><Relationship Id="rId3" Type="http://schemas.openxmlformats.org/officeDocument/2006/relationships/image" Target="../media/image260.png"/><Relationship Id="rId22" Type="http://schemas.openxmlformats.org/officeDocument/2006/relationships/slideLayout" Target="../slideLayouts/slideLayout2.xml"/><Relationship Id="rId21" Type="http://schemas.openxmlformats.org/officeDocument/2006/relationships/image" Target="../media/image278.png"/><Relationship Id="rId20" Type="http://schemas.openxmlformats.org/officeDocument/2006/relationships/image" Target="../media/image277.png"/><Relationship Id="rId2" Type="http://schemas.openxmlformats.org/officeDocument/2006/relationships/image" Target="../media/image259.png"/><Relationship Id="rId19" Type="http://schemas.openxmlformats.org/officeDocument/2006/relationships/image" Target="../media/image276.png"/><Relationship Id="rId18" Type="http://schemas.openxmlformats.org/officeDocument/2006/relationships/image" Target="../media/image275.png"/><Relationship Id="rId17" Type="http://schemas.openxmlformats.org/officeDocument/2006/relationships/image" Target="../media/image274.png"/><Relationship Id="rId16" Type="http://schemas.openxmlformats.org/officeDocument/2006/relationships/image" Target="../media/image273.png"/><Relationship Id="rId15" Type="http://schemas.openxmlformats.org/officeDocument/2006/relationships/image" Target="../media/image272.png"/><Relationship Id="rId14" Type="http://schemas.openxmlformats.org/officeDocument/2006/relationships/image" Target="../media/image271.png"/><Relationship Id="rId13" Type="http://schemas.openxmlformats.org/officeDocument/2006/relationships/image" Target="../media/image270.png"/><Relationship Id="rId12" Type="http://schemas.openxmlformats.org/officeDocument/2006/relationships/image" Target="../media/image269.png"/><Relationship Id="rId11" Type="http://schemas.openxmlformats.org/officeDocument/2006/relationships/image" Target="../media/image268.png"/><Relationship Id="rId10" Type="http://schemas.openxmlformats.org/officeDocument/2006/relationships/image" Target="../media/image267.png"/><Relationship Id="rId1" Type="http://schemas.openxmlformats.org/officeDocument/2006/relationships/image" Target="../media/image258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2.png"/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image" Target="../media/image279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24.png"/><Relationship Id="rId2" Type="http://schemas.openxmlformats.org/officeDocument/2006/relationships/image" Target="../media/image6.png"/><Relationship Id="rId19" Type="http://schemas.openxmlformats.org/officeDocument/2006/relationships/image" Target="../media/image23.png"/><Relationship Id="rId18" Type="http://schemas.openxmlformats.org/officeDocument/2006/relationships/image" Target="../media/image22.png"/><Relationship Id="rId17" Type="http://schemas.openxmlformats.org/officeDocument/2006/relationships/image" Target="../media/image21.png"/><Relationship Id="rId16" Type="http://schemas.openxmlformats.org/officeDocument/2006/relationships/image" Target="../media/image20.png"/><Relationship Id="rId15" Type="http://schemas.openxmlformats.org/officeDocument/2006/relationships/image" Target="../media/image19.png"/><Relationship Id="rId14" Type="http://schemas.openxmlformats.org/officeDocument/2006/relationships/image" Target="../media/image18.png"/><Relationship Id="rId13" Type="http://schemas.openxmlformats.org/officeDocument/2006/relationships/image" Target="../media/image17.png"/><Relationship Id="rId12" Type="http://schemas.openxmlformats.org/officeDocument/2006/relationships/image" Target="../media/image16.png"/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4.png"/><Relationship Id="rId1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4695" y="1720850"/>
            <a:ext cx="10338435" cy="2900680"/>
          </a:xfrm>
        </p:spPr>
        <p:txBody>
          <a:bodyPr lIns="91440" tIns="45720" rIns="91440" bIns="45720" anchor="t">
            <a:noAutofit/>
          </a:bodyPr>
          <a:lstStyle/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 Image Segmentation and Quantification of Lysosomes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4/12/2025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1"/>
          <p:cNvSpPr>
            <a:spLocks noGrp="1"/>
          </p:cNvSpPr>
          <p:nvPr/>
        </p:nvSpPr>
        <p:spPr>
          <a:xfrm>
            <a:off x="736600" y="278638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scan_40A_UAS-TMEM-HA_CB_0h_1_051222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DETECTION VIDEO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6240" y="773430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SEGMENTATION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Picture 3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3320" y="847090"/>
            <a:ext cx="10087610" cy="58559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METRICS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115" y="913765"/>
            <a:ext cx="4476750" cy="580072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889250" y="1629410"/>
            <a:ext cx="521970" cy="5988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3236595" y="4562475"/>
            <a:ext cx="521970" cy="5988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714625" y="5721350"/>
            <a:ext cx="521970" cy="5988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335" y="1747520"/>
            <a:ext cx="2085975" cy="18002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0345" y="1137920"/>
            <a:ext cx="2343150" cy="609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870" y="1325245"/>
            <a:ext cx="2352675" cy="6762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8300" y="1812290"/>
            <a:ext cx="2324100" cy="62865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7531735" y="2545715"/>
            <a:ext cx="1583055" cy="12573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6515" y="2374265"/>
            <a:ext cx="2343150" cy="6572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7060" y="2505710"/>
            <a:ext cx="2419350" cy="66675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7501890" y="2799715"/>
            <a:ext cx="1303655" cy="126047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4510" y="4060190"/>
            <a:ext cx="2409825" cy="6381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41435" y="3237230"/>
            <a:ext cx="2371725" cy="619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METRICS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0675" y="2153285"/>
            <a:ext cx="1466850" cy="11239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2733675"/>
            <a:ext cx="1885950" cy="1390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780" y="1668780"/>
            <a:ext cx="2362200" cy="6953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15" y="1725930"/>
            <a:ext cx="2352675" cy="638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7010" y="2882900"/>
            <a:ext cx="2419350" cy="6477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9185" y="3137535"/>
            <a:ext cx="2419350" cy="6191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635" y="3842385"/>
            <a:ext cx="2343150" cy="6381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5795" y="4760595"/>
            <a:ext cx="2314575" cy="619125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>
            <a:off x="8919210" y="3655060"/>
            <a:ext cx="347345" cy="109982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5635" y="2914650"/>
            <a:ext cx="2409825" cy="6477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9362440" y="1780540"/>
            <a:ext cx="823595" cy="113030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96475" y="1186180"/>
            <a:ext cx="2295525" cy="59055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6480" y="760730"/>
            <a:ext cx="2314575" cy="647700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H="1" flipV="1">
            <a:off x="8810625" y="1416685"/>
            <a:ext cx="306070" cy="151320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66535" y="2202815"/>
            <a:ext cx="2352675" cy="65722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26505" y="3890645"/>
            <a:ext cx="2333625" cy="628650"/>
          </a:xfrm>
          <a:prstGeom prst="rect">
            <a:avLst/>
          </a:prstGeom>
        </p:spPr>
      </p:pic>
      <p:cxnSp>
        <p:nvCxnSpPr>
          <p:cNvPr id="35" name="Straight Arrow Connector 34"/>
          <p:cNvCxnSpPr>
            <a:endCxn id="34" idx="0"/>
          </p:cNvCxnSpPr>
          <p:nvPr/>
        </p:nvCxnSpPr>
        <p:spPr>
          <a:xfrm flipH="1">
            <a:off x="7493635" y="3380105"/>
            <a:ext cx="1202055" cy="51054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90870" y="2933700"/>
            <a:ext cx="2333625" cy="628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DATASETS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125" y="1118870"/>
            <a:ext cx="8239125" cy="46196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4275" y="1719580"/>
            <a:ext cx="2667000" cy="1047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5445" y="3289935"/>
            <a:ext cx="1724025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7520" y="4821555"/>
            <a:ext cx="1762125" cy="514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5010" y="3044825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scan_40A_UAS-TMEM-HA_CB_0h_2_051222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DETECTION VIDEO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6240" y="773430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SEGMENTATION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0245" y="675640"/>
            <a:ext cx="10235565" cy="594169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378700" y="1793240"/>
            <a:ext cx="636270" cy="66548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7505700" y="3615690"/>
            <a:ext cx="636270" cy="66548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3465830" y="4281170"/>
            <a:ext cx="636270" cy="66548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6869430" y="4946650"/>
            <a:ext cx="636270" cy="66548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METRICS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0450" y="4211320"/>
            <a:ext cx="2181225" cy="1828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760" y="1256665"/>
            <a:ext cx="3158490" cy="186626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0" y="1582420"/>
            <a:ext cx="885825" cy="31337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205" y="3992245"/>
            <a:ext cx="2381250" cy="7239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5555" y="3929380"/>
            <a:ext cx="2381250" cy="6191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375" y="4855210"/>
            <a:ext cx="2400300" cy="6762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9900" y="4618990"/>
            <a:ext cx="2390775" cy="6477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8665" y="5354320"/>
            <a:ext cx="2238375" cy="6858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8175" y="5531485"/>
            <a:ext cx="1333500" cy="6381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44685" y="2265680"/>
            <a:ext cx="2381250" cy="6477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28720" y="1296670"/>
            <a:ext cx="2333625" cy="60007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38905" y="2016760"/>
            <a:ext cx="1912620" cy="57340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84575" y="2710815"/>
            <a:ext cx="2343150" cy="6477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2028190"/>
            <a:ext cx="2333625" cy="5619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5905" y="833120"/>
            <a:ext cx="2362200" cy="657225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>
            <a:off x="2444115" y="1861185"/>
            <a:ext cx="144780" cy="187134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6005" y="3732530"/>
            <a:ext cx="2343150" cy="628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LAST MEETING</a:t>
            </a:r>
            <a:endParaRPr lang="en-US" altLang="en-GB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69950"/>
            <a:ext cx="10972800" cy="4953000"/>
          </a:xfrm>
        </p:spPr>
        <p:txBody>
          <a:bodyPr/>
          <a:p>
            <a:pPr marL="0" indent="0">
              <a:buFont typeface="Wingdings" panose="05000000000000000000" charset="0"/>
              <a:buNone/>
            </a:pPr>
            <a:r>
              <a:rPr lang="en-US" altLang="en-GB" sz="2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 progress these last few weeks</a:t>
            </a:r>
            <a:r>
              <a:rPr lang="en-US" altLang="en-US" sz="2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Checked the size.</a:t>
            </a: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Included additional metrics such as mean and standard deviation.</a:t>
            </a: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 MANUAL.vs.AUTOMATIC.</a:t>
            </a: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Now the script can assign serial order numbers to lysosome and cell IDs.</a:t>
            </a: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Wingdings" panose="05000000000000000000" charset="0"/>
              <a:buNone/>
            </a:pP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charset="0"/>
              <a:buChar char="v"/>
            </a:pPr>
            <a:r>
              <a:rPr lang="en-US" altLang="en-GB" sz="2000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Review possible over-detection in some images. </a:t>
            </a:r>
            <a:endParaRPr lang="en-US" altLang="en-GB" sz="2000" b="1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r>
              <a:rPr lang="en-US" altLang="en-GB" sz="2000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I am working in the automatization of same parameters to avoid or reduce over deteccion on all images.</a:t>
            </a:r>
            <a:endParaRPr lang="en-US" altLang="en-GB" sz="2000" b="1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Arial" panose="020B0604020202020204" pitchFamily="34" charset="0"/>
              <a:buChar char="ˣ"/>
            </a:pPr>
            <a:r>
              <a:rPr lang="en-US" altLang="en-GB" sz="20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Verify cases where there are lysosomes outside with a different cell ID.</a:t>
            </a:r>
            <a:endParaRPr lang="en-US" altLang="en-GB" sz="20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GB" sz="20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will start working on this point next week.</a:t>
            </a:r>
            <a:endParaRPr lang="en-US" altLang="en-GB" sz="20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en-GB" sz="2000" b="1" u="sng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OREN</a:t>
            </a:r>
            <a:r>
              <a:rPr lang="en-US" altLang="en-GB" sz="2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: One addition/clarification - need to find a way to limit cell size to a certain (lower) limit so to exclude these fragments being counted as a cell…</a:t>
            </a:r>
            <a:r>
              <a:rPr lang="en-US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 </a:t>
            </a:r>
            <a:endParaRPr lang="en-US" altLang="en-U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marL="0" indent="0">
              <a:buNone/>
            </a:pPr>
            <a:endParaRPr lang="en-US" altLang="en-U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Wingdings" panose="05000000000000000000" charset="0"/>
              <a:buNone/>
            </a:pP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DATASETS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2110" y="965835"/>
            <a:ext cx="7781925" cy="3267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6330" y="965835"/>
            <a:ext cx="2667000" cy="1047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6695" y="2395220"/>
            <a:ext cx="1771650" cy="5238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7645" y="3131185"/>
            <a:ext cx="1790700" cy="1000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95960" y="2846070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scan_40A_UAS-TMEM-HA_CB_4h_1_051222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DETECTION VIDEO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6240" y="878205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SEGMENTATION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Picture 3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6605" y="773430"/>
            <a:ext cx="10473690" cy="608012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947660" y="3924935"/>
            <a:ext cx="626745" cy="59817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5536565" y="4319905"/>
            <a:ext cx="626745" cy="59817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5782945" y="2021205"/>
            <a:ext cx="626745" cy="59817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2614930" y="2619375"/>
            <a:ext cx="626745" cy="59817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57150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METRICS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065" y="1060450"/>
            <a:ext cx="1381125" cy="219075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605" y="475615"/>
            <a:ext cx="1800225" cy="202882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69435"/>
            <a:ext cx="1790700" cy="157162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025" y="3578225"/>
            <a:ext cx="1381125" cy="162877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640080"/>
            <a:ext cx="2314575" cy="61912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890" y="1716405"/>
            <a:ext cx="2390775" cy="6477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335" y="2762250"/>
            <a:ext cx="2381250" cy="66675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949065"/>
            <a:ext cx="1851660" cy="47815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860290"/>
            <a:ext cx="1365250" cy="34671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2595" y="4559300"/>
            <a:ext cx="2362200" cy="6477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9570" y="5294630"/>
            <a:ext cx="2333625" cy="6477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9400" y="6113780"/>
            <a:ext cx="2352675" cy="590550"/>
          </a:xfrm>
          <a:prstGeom prst="rect">
            <a:avLst/>
          </a:prstGeom>
        </p:spPr>
      </p:pic>
      <p:cxnSp>
        <p:nvCxnSpPr>
          <p:cNvPr id="48" name="Straight Arrow Connector 47"/>
          <p:cNvCxnSpPr>
            <a:endCxn id="47" idx="0"/>
          </p:cNvCxnSpPr>
          <p:nvPr/>
        </p:nvCxnSpPr>
        <p:spPr>
          <a:xfrm>
            <a:off x="1224280" y="5728970"/>
            <a:ext cx="231775" cy="38481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37905" y="331470"/>
            <a:ext cx="2324100" cy="60007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98515" y="331470"/>
            <a:ext cx="2324100" cy="6096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31840" y="1373505"/>
            <a:ext cx="2390775" cy="65722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64600" y="941070"/>
            <a:ext cx="1986280" cy="51435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50025" y="2030730"/>
            <a:ext cx="2314575" cy="63817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94190" y="1590675"/>
            <a:ext cx="2257425" cy="628650"/>
          </a:xfrm>
          <a:prstGeom prst="rect">
            <a:avLst/>
          </a:prstGeom>
        </p:spPr>
      </p:pic>
      <p:cxnSp>
        <p:nvCxnSpPr>
          <p:cNvPr id="55" name="Straight Arrow Connector 54"/>
          <p:cNvCxnSpPr/>
          <p:nvPr/>
        </p:nvCxnSpPr>
        <p:spPr>
          <a:xfrm>
            <a:off x="9074150" y="1809115"/>
            <a:ext cx="344805" cy="67056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418955" y="2354580"/>
            <a:ext cx="2390775" cy="65722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52790" y="3090545"/>
            <a:ext cx="2295525" cy="65722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05475" y="3429000"/>
            <a:ext cx="2305050" cy="58102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705475" y="4427220"/>
            <a:ext cx="2362200" cy="62865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352790" y="3768090"/>
            <a:ext cx="2333625" cy="619125"/>
          </a:xfrm>
          <a:prstGeom prst="rect">
            <a:avLst/>
          </a:prstGeom>
        </p:spPr>
      </p:pic>
      <p:cxnSp>
        <p:nvCxnSpPr>
          <p:cNvPr id="61" name="Straight Arrow Connector 60"/>
          <p:cNvCxnSpPr/>
          <p:nvPr/>
        </p:nvCxnSpPr>
        <p:spPr>
          <a:xfrm>
            <a:off x="8646160" y="4587240"/>
            <a:ext cx="795020" cy="22987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448165" y="4530725"/>
            <a:ext cx="2343150" cy="676275"/>
          </a:xfrm>
          <a:prstGeom prst="rect">
            <a:avLst/>
          </a:prstGeom>
        </p:spPr>
      </p:pic>
      <p:cxnSp>
        <p:nvCxnSpPr>
          <p:cNvPr id="63" name="Straight Arrow Connector 62"/>
          <p:cNvCxnSpPr/>
          <p:nvPr/>
        </p:nvCxnSpPr>
        <p:spPr>
          <a:xfrm flipH="1">
            <a:off x="7161530" y="4883785"/>
            <a:ext cx="1341120" cy="81407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011420" y="5697855"/>
            <a:ext cx="2381250" cy="60007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864600" y="5207000"/>
            <a:ext cx="2343150" cy="647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DATASETS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859790"/>
            <a:ext cx="7800975" cy="5543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975" y="859790"/>
            <a:ext cx="2638425" cy="1047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005" y="2200275"/>
            <a:ext cx="1762125" cy="12287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6430" y="3871595"/>
            <a:ext cx="1790700" cy="714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50" y="2846070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DETECTION VIDEO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45795" y="877570"/>
            <a:ext cx="10936605" cy="5401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SEGMENTATION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4285" y="963295"/>
            <a:ext cx="9663430" cy="56095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METRICS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3485" y="1272540"/>
            <a:ext cx="1990725" cy="1943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845" y="4398645"/>
            <a:ext cx="2105025" cy="1533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810" y="4175125"/>
            <a:ext cx="1676400" cy="1343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825" y="255270"/>
            <a:ext cx="1400175" cy="790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4315" y="255270"/>
            <a:ext cx="2438400" cy="647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7920" y="927100"/>
            <a:ext cx="2314575" cy="60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1275" y="1560830"/>
            <a:ext cx="1706880" cy="492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5245" y="2077720"/>
            <a:ext cx="1692910" cy="4216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67585" y="2711450"/>
            <a:ext cx="2083435" cy="5441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685" y="2733040"/>
            <a:ext cx="2169160" cy="5226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685" y="1929765"/>
            <a:ext cx="1437640" cy="6286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40990" y="4802505"/>
            <a:ext cx="1854835" cy="4768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00300" y="5448935"/>
            <a:ext cx="1765300" cy="48323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830" y="5086350"/>
            <a:ext cx="1828800" cy="44640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27810" y="3373755"/>
            <a:ext cx="2092960" cy="5537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685" y="4045585"/>
            <a:ext cx="1878965" cy="50419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2362835" y="3954145"/>
            <a:ext cx="67310" cy="68453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1457325" y="4549775"/>
            <a:ext cx="775970" cy="33972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5415" y="5829300"/>
            <a:ext cx="2217420" cy="548005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endCxn id="22" idx="0"/>
          </p:cNvCxnSpPr>
          <p:nvPr/>
        </p:nvCxnSpPr>
        <p:spPr>
          <a:xfrm flipH="1">
            <a:off x="1254125" y="4951095"/>
            <a:ext cx="1239520" cy="87820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92945" y="4476750"/>
            <a:ext cx="2362200" cy="6096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36405" y="5339080"/>
            <a:ext cx="1774190" cy="4902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983730" y="5790565"/>
            <a:ext cx="2352675" cy="6191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224395" y="5320665"/>
            <a:ext cx="1456055" cy="36576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473700" y="4645025"/>
            <a:ext cx="2305050" cy="5715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>
            <a:off x="8862060" y="5279390"/>
            <a:ext cx="1120775" cy="116586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41" idx="3"/>
          </p:cNvCxnSpPr>
          <p:nvPr/>
        </p:nvCxnSpPr>
        <p:spPr>
          <a:xfrm flipH="1" flipV="1">
            <a:off x="6864985" y="3728085"/>
            <a:ext cx="1454785" cy="128016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6879590" y="2872740"/>
            <a:ext cx="1677035" cy="192976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8124825" y="2144395"/>
            <a:ext cx="669925" cy="258572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8862060" y="2719070"/>
            <a:ext cx="517525" cy="198183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8571230" y="3868420"/>
            <a:ext cx="1402080" cy="128397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982835" y="6200775"/>
            <a:ext cx="2156460" cy="59055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848850" y="3215640"/>
            <a:ext cx="2343150" cy="61912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140825" y="2077720"/>
            <a:ext cx="2362200" cy="61912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489700" y="1542415"/>
            <a:ext cx="2305050" cy="6096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585460" y="2487295"/>
            <a:ext cx="1304925" cy="62865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531360" y="3408680"/>
            <a:ext cx="2333625" cy="638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4455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667385"/>
            <a:ext cx="10972800" cy="4953000"/>
          </a:xfrm>
        </p:spPr>
        <p:txBody>
          <a:bodyPr/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Airy scan_40A_UAS-TMEM-HA_CB_0h_1_051222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Airy scan_40A_UAS-TMEM-HA_CB_0h_2_051222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Airy scan_40A_UAS-TMEM-HA_CB_4h_1_051222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Airy scan_40A_UAS-TMEM-HA_CB_4h_2_051222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TMEM-HA 6h CB airy_3_170722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40A_UAS-TMEM192-3xHA x 40A 71G10 MARCM_around 12h - for quantification_4 Airy-CBs_300425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>
                <a:solidFill>
                  <a:schemeClr val="tx1"/>
                </a:solidFill>
                <a:effectLst/>
              </a:rPr>
              <a:t>40A_UAS-TMEM192-3xHA x 40A 71G10 MARCM_around 12h - for quantification_3 Airy-CBs_300425</a:t>
            </a:r>
            <a:endParaRPr lang="en-US" altLang="en-GB" sz="2800">
              <a:solidFill>
                <a:schemeClr val="tx1"/>
              </a:solidFill>
              <a:effectLst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800">
                <a:solidFill>
                  <a:schemeClr val="tx1"/>
                </a:solidFill>
                <a:effectLst/>
              </a:rPr>
              <a:t>40A_UAS-TMEM1923x-HA x 71G10 40A MARCM_L3_2_Airy_010724</a:t>
            </a:r>
            <a:endParaRPr lang="en-US" altLang="en-GB" sz="2800">
              <a:solidFill>
                <a:schemeClr val="tx1"/>
              </a:solidFill>
              <a:effectLst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800">
                <a:solidFill>
                  <a:schemeClr val="tx1"/>
                </a:solidFill>
                <a:effectLst/>
              </a:rPr>
              <a:t>40A_UAS-TMEM1923x-HA x 71G10 40A MARCM_L3_1_Airy_010724</a:t>
            </a:r>
            <a:endParaRPr lang="en-US" altLang="en-GB" sz="280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DATASETS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040" y="876300"/>
            <a:ext cx="7829550" cy="5981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5855" y="1023620"/>
            <a:ext cx="2628900" cy="1009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9245" y="2615565"/>
            <a:ext cx="1895475" cy="1028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900" y="4526915"/>
            <a:ext cx="1704975" cy="485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3" name="ch2_raw_and_fused_all_viz-ezgif.com-gif-to-mp4-converter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2440" y="841375"/>
            <a:ext cx="11247120" cy="5701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2" name="Picture 1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879475"/>
            <a:ext cx="9933940" cy="576643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0990" y="1739265"/>
            <a:ext cx="933450" cy="1295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980" y="4250690"/>
            <a:ext cx="847725" cy="2124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815" y="1778000"/>
            <a:ext cx="1133475" cy="1057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635" y="4922520"/>
            <a:ext cx="1447800" cy="12096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" y="1661160"/>
            <a:ext cx="1659890" cy="4083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4210" y="1492250"/>
            <a:ext cx="1547495" cy="3994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350" y="1949450"/>
            <a:ext cx="1303655" cy="3517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950" y="2153920"/>
            <a:ext cx="1271905" cy="34480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218055" y="2391410"/>
            <a:ext cx="598170" cy="1835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6225" y="2391410"/>
            <a:ext cx="1754505" cy="44386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2218055" y="2566670"/>
            <a:ext cx="524510" cy="47815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2565" y="2953385"/>
            <a:ext cx="1598295" cy="4248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2280" y="2533650"/>
            <a:ext cx="1552575" cy="4248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7595" y="3310255"/>
            <a:ext cx="1341755" cy="366395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>
            <a:off x="2043430" y="2900045"/>
            <a:ext cx="174625" cy="38417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64880" y="527685"/>
            <a:ext cx="2286000" cy="6381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40425" y="773430"/>
            <a:ext cx="2314575" cy="6286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25050" y="1281430"/>
            <a:ext cx="2266950" cy="600075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endCxn id="21" idx="1"/>
          </p:cNvCxnSpPr>
          <p:nvPr/>
        </p:nvCxnSpPr>
        <p:spPr>
          <a:xfrm flipV="1">
            <a:off x="8980805" y="1581785"/>
            <a:ext cx="944245" cy="4864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03240" y="1412240"/>
            <a:ext cx="2200275" cy="571500"/>
          </a:xfrm>
          <a:prstGeom prst="rect">
            <a:avLst/>
          </a:prstGeom>
        </p:spPr>
      </p:pic>
      <p:cxnSp>
        <p:nvCxnSpPr>
          <p:cNvPr id="24" name="Straight Arrow Connector 23"/>
          <p:cNvCxnSpPr>
            <a:endCxn id="23" idx="3"/>
          </p:cNvCxnSpPr>
          <p:nvPr/>
        </p:nvCxnSpPr>
        <p:spPr>
          <a:xfrm flipH="1" flipV="1">
            <a:off x="7803515" y="1697990"/>
            <a:ext cx="941705" cy="4178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04510" y="1993900"/>
            <a:ext cx="2343150" cy="600075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endCxn id="25" idx="3"/>
          </p:cNvCxnSpPr>
          <p:nvPr/>
        </p:nvCxnSpPr>
        <p:spPr>
          <a:xfrm flipH="1" flipV="1">
            <a:off x="7947660" y="2294255"/>
            <a:ext cx="434975" cy="11747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33305" y="1997075"/>
            <a:ext cx="2305050" cy="609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707880" y="2607945"/>
            <a:ext cx="2276475" cy="619125"/>
          </a:xfrm>
          <a:prstGeom prst="rect">
            <a:avLst/>
          </a:prstGeom>
        </p:spPr>
      </p:pic>
      <p:cxnSp>
        <p:nvCxnSpPr>
          <p:cNvPr id="29" name="Straight Arrow Connector 28"/>
          <p:cNvCxnSpPr>
            <a:endCxn id="27" idx="1"/>
          </p:cNvCxnSpPr>
          <p:nvPr/>
        </p:nvCxnSpPr>
        <p:spPr>
          <a:xfrm flipV="1">
            <a:off x="8994140" y="2301875"/>
            <a:ext cx="939165" cy="7239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0" name="Straight Arrow Connector 29"/>
          <p:cNvCxnSpPr>
            <a:endCxn id="28" idx="1"/>
          </p:cNvCxnSpPr>
          <p:nvPr/>
        </p:nvCxnSpPr>
        <p:spPr>
          <a:xfrm>
            <a:off x="8898890" y="2511425"/>
            <a:ext cx="808990" cy="40640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707880" y="3227070"/>
            <a:ext cx="2257425" cy="571500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endCxn id="19" idx="2"/>
          </p:cNvCxnSpPr>
          <p:nvPr/>
        </p:nvCxnSpPr>
        <p:spPr>
          <a:xfrm flipV="1">
            <a:off x="9070975" y="1165860"/>
            <a:ext cx="636905" cy="72390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308850" y="3488690"/>
            <a:ext cx="2371725" cy="590550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 flipH="1" flipV="1">
            <a:off x="7787640" y="1426210"/>
            <a:ext cx="854710" cy="4737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6" name="Straight Arrow Connector 35"/>
          <p:cNvCxnSpPr/>
          <p:nvPr/>
        </p:nvCxnSpPr>
        <p:spPr>
          <a:xfrm>
            <a:off x="8642350" y="2647950"/>
            <a:ext cx="1022350" cy="65532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7" name="Straight Arrow Connector 36"/>
          <p:cNvCxnSpPr>
            <a:endCxn id="34" idx="0"/>
          </p:cNvCxnSpPr>
          <p:nvPr/>
        </p:nvCxnSpPr>
        <p:spPr>
          <a:xfrm flipH="1">
            <a:off x="8495030" y="2647950"/>
            <a:ext cx="69850" cy="84074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048885" y="3220720"/>
            <a:ext cx="2266950" cy="62865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73065" y="2622550"/>
            <a:ext cx="2266950" cy="609600"/>
          </a:xfrm>
          <a:prstGeom prst="rect">
            <a:avLst/>
          </a:prstGeom>
        </p:spPr>
      </p:pic>
      <p:cxnSp>
        <p:nvCxnSpPr>
          <p:cNvPr id="40" name="Straight Arrow Connector 39"/>
          <p:cNvCxnSpPr>
            <a:endCxn id="39" idx="3"/>
          </p:cNvCxnSpPr>
          <p:nvPr/>
        </p:nvCxnSpPr>
        <p:spPr>
          <a:xfrm flipH="1">
            <a:off x="7740015" y="2613660"/>
            <a:ext cx="688975" cy="31369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1" name="Straight Arrow Connector 40"/>
          <p:cNvCxnSpPr/>
          <p:nvPr/>
        </p:nvCxnSpPr>
        <p:spPr>
          <a:xfrm flipH="1">
            <a:off x="7298690" y="2700020"/>
            <a:ext cx="1111250" cy="6515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153410" y="3756660"/>
            <a:ext cx="2257425" cy="58102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42950" y="3879215"/>
            <a:ext cx="2257425" cy="59055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3350" y="4469765"/>
            <a:ext cx="2286000" cy="590550"/>
          </a:xfrm>
          <a:prstGeom prst="rect">
            <a:avLst/>
          </a:prstGeom>
        </p:spPr>
      </p:pic>
      <p:cxnSp>
        <p:nvCxnSpPr>
          <p:cNvPr id="45" name="Straight Arrow Connector 44"/>
          <p:cNvCxnSpPr>
            <a:endCxn id="44" idx="3"/>
          </p:cNvCxnSpPr>
          <p:nvPr/>
        </p:nvCxnSpPr>
        <p:spPr>
          <a:xfrm flipH="1">
            <a:off x="2419350" y="4716145"/>
            <a:ext cx="489585" cy="4889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3020" y="5130165"/>
            <a:ext cx="2390775" cy="628650"/>
          </a:xfrm>
          <a:prstGeom prst="rect">
            <a:avLst/>
          </a:prstGeom>
        </p:spPr>
      </p:pic>
      <p:cxnSp>
        <p:nvCxnSpPr>
          <p:cNvPr id="47" name="Straight Arrow Connector 46"/>
          <p:cNvCxnSpPr>
            <a:endCxn id="46" idx="3"/>
          </p:cNvCxnSpPr>
          <p:nvPr/>
        </p:nvCxnSpPr>
        <p:spPr>
          <a:xfrm flipH="1">
            <a:off x="2423795" y="4922520"/>
            <a:ext cx="421005" cy="52197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3020" y="5907405"/>
            <a:ext cx="2343150" cy="657225"/>
          </a:xfrm>
          <a:prstGeom prst="rect">
            <a:avLst/>
          </a:prstGeom>
        </p:spPr>
      </p:pic>
      <p:cxnSp>
        <p:nvCxnSpPr>
          <p:cNvPr id="49" name="Straight Arrow Connector 48"/>
          <p:cNvCxnSpPr>
            <a:endCxn id="48" idx="3"/>
          </p:cNvCxnSpPr>
          <p:nvPr/>
        </p:nvCxnSpPr>
        <p:spPr>
          <a:xfrm flipH="1">
            <a:off x="2376170" y="5017770"/>
            <a:ext cx="516890" cy="121856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616325" y="4539615"/>
            <a:ext cx="2324100" cy="590550"/>
          </a:xfrm>
          <a:prstGeom prst="rect">
            <a:avLst/>
          </a:prstGeom>
        </p:spPr>
      </p:pic>
      <p:cxnSp>
        <p:nvCxnSpPr>
          <p:cNvPr id="51" name="Straight Arrow Connector 50"/>
          <p:cNvCxnSpPr>
            <a:endCxn id="50" idx="1"/>
          </p:cNvCxnSpPr>
          <p:nvPr/>
        </p:nvCxnSpPr>
        <p:spPr>
          <a:xfrm flipV="1">
            <a:off x="2943225" y="4834890"/>
            <a:ext cx="673100" cy="29527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723005" y="5208905"/>
            <a:ext cx="1996440" cy="549910"/>
          </a:xfrm>
          <a:prstGeom prst="rect">
            <a:avLst/>
          </a:prstGeom>
        </p:spPr>
      </p:pic>
      <p:cxnSp>
        <p:nvCxnSpPr>
          <p:cNvPr id="53" name="Straight Arrow Connector 52"/>
          <p:cNvCxnSpPr>
            <a:endCxn id="52" idx="1"/>
          </p:cNvCxnSpPr>
          <p:nvPr/>
        </p:nvCxnSpPr>
        <p:spPr>
          <a:xfrm>
            <a:off x="3198495" y="5208905"/>
            <a:ext cx="524510" cy="27495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723005" y="5907405"/>
            <a:ext cx="2286000" cy="647700"/>
          </a:xfrm>
          <a:prstGeom prst="rect">
            <a:avLst/>
          </a:prstGeom>
        </p:spPr>
      </p:pic>
      <p:cxnSp>
        <p:nvCxnSpPr>
          <p:cNvPr id="55" name="Straight Arrow Connector 54"/>
          <p:cNvCxnSpPr>
            <a:endCxn id="54" idx="1"/>
          </p:cNvCxnSpPr>
          <p:nvPr/>
        </p:nvCxnSpPr>
        <p:spPr>
          <a:xfrm>
            <a:off x="2908935" y="5208905"/>
            <a:ext cx="814070" cy="102235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423795" y="6231255"/>
            <a:ext cx="1203960" cy="31559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315200" y="5059045"/>
            <a:ext cx="1430020" cy="38544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308725" y="5503545"/>
            <a:ext cx="2333625" cy="62865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831580" y="5758815"/>
            <a:ext cx="1722755" cy="47244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044815" y="4279900"/>
            <a:ext cx="1948180" cy="485140"/>
          </a:xfrm>
          <a:prstGeom prst="rect">
            <a:avLst/>
          </a:prstGeom>
        </p:spPr>
      </p:pic>
      <p:cxnSp>
        <p:nvCxnSpPr>
          <p:cNvPr id="61" name="Straight Arrow Connector 60"/>
          <p:cNvCxnSpPr>
            <a:endCxn id="60" idx="2"/>
          </p:cNvCxnSpPr>
          <p:nvPr/>
        </p:nvCxnSpPr>
        <p:spPr>
          <a:xfrm flipH="1" flipV="1">
            <a:off x="9018905" y="4765040"/>
            <a:ext cx="406400" cy="37782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606280" y="4834890"/>
            <a:ext cx="1336040" cy="374015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697210" y="5208905"/>
            <a:ext cx="1494790" cy="381635"/>
          </a:xfrm>
          <a:prstGeom prst="rect">
            <a:avLst/>
          </a:prstGeom>
        </p:spPr>
      </p:pic>
      <p:cxnSp>
        <p:nvCxnSpPr>
          <p:cNvPr id="64" name="Straight Arrow Connector 63"/>
          <p:cNvCxnSpPr>
            <a:endCxn id="63" idx="1"/>
          </p:cNvCxnSpPr>
          <p:nvPr/>
        </p:nvCxnSpPr>
        <p:spPr>
          <a:xfrm>
            <a:off x="9531985" y="5252085"/>
            <a:ext cx="1165225" cy="14795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0697210" y="5746115"/>
            <a:ext cx="1415415" cy="386080"/>
          </a:xfrm>
          <a:prstGeom prst="rect">
            <a:avLst/>
          </a:prstGeom>
        </p:spPr>
      </p:pic>
      <p:cxnSp>
        <p:nvCxnSpPr>
          <p:cNvPr id="66" name="Straight Arrow Connector 65"/>
          <p:cNvCxnSpPr/>
          <p:nvPr/>
        </p:nvCxnSpPr>
        <p:spPr>
          <a:xfrm>
            <a:off x="9531985" y="5335905"/>
            <a:ext cx="1138555" cy="38163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31530" y="1813560"/>
            <a:ext cx="1596390" cy="279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760" y="4946650"/>
            <a:ext cx="847725" cy="13525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495" y="2663190"/>
            <a:ext cx="1152525" cy="10953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895" y="2663190"/>
            <a:ext cx="1494155" cy="4260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160" y="2534285"/>
            <a:ext cx="1679575" cy="467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3735" y="2057400"/>
            <a:ext cx="1422400" cy="349885"/>
          </a:xfrm>
          <a:prstGeom prst="rect">
            <a:avLst/>
          </a:prstGeom>
        </p:spPr>
      </p:pic>
      <p:cxnSp>
        <p:nvCxnSpPr>
          <p:cNvPr id="6" name="Straight Arrow Connector 5"/>
          <p:cNvCxnSpPr>
            <a:endCxn id="5" idx="2"/>
          </p:cNvCxnSpPr>
          <p:nvPr/>
        </p:nvCxnSpPr>
        <p:spPr>
          <a:xfrm flipV="1">
            <a:off x="2150745" y="2407285"/>
            <a:ext cx="504190" cy="50482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0285" y="3140075"/>
            <a:ext cx="1153160" cy="2895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960" y="3239770"/>
            <a:ext cx="1639570" cy="45339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077720" y="3239770"/>
            <a:ext cx="90170" cy="79184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2685" y="4044950"/>
            <a:ext cx="2343150" cy="6191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45205" y="4664075"/>
            <a:ext cx="1861820" cy="4965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5780" y="4664075"/>
            <a:ext cx="1560195" cy="4514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15410" y="5709285"/>
            <a:ext cx="1491615" cy="4165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3730" y="5863590"/>
            <a:ext cx="1562735" cy="4356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54540" y="2198370"/>
            <a:ext cx="2276475" cy="5810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46515" y="1572260"/>
            <a:ext cx="1957705" cy="4851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95085" y="1099185"/>
            <a:ext cx="2352675" cy="64770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 flipV="1">
            <a:off x="7560945" y="1746885"/>
            <a:ext cx="1087755" cy="36893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07025" y="1915160"/>
            <a:ext cx="2266950" cy="61912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05780" y="2656840"/>
            <a:ext cx="2333625" cy="6762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01995" y="3490595"/>
            <a:ext cx="2305050" cy="5715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83830" y="4870450"/>
            <a:ext cx="2314575" cy="609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523095" y="2856230"/>
            <a:ext cx="1285875" cy="6477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172575" y="3649345"/>
            <a:ext cx="2276475" cy="609600"/>
          </a:xfrm>
          <a:prstGeom prst="rect">
            <a:avLst/>
          </a:prstGeom>
        </p:spPr>
      </p:pic>
      <p:cxnSp>
        <p:nvCxnSpPr>
          <p:cNvPr id="28" name="Straight Arrow Connector 27"/>
          <p:cNvCxnSpPr>
            <a:endCxn id="22" idx="3"/>
          </p:cNvCxnSpPr>
          <p:nvPr/>
        </p:nvCxnSpPr>
        <p:spPr>
          <a:xfrm flipH="1" flipV="1">
            <a:off x="7673975" y="2225040"/>
            <a:ext cx="974725" cy="9144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9" name="Straight Arrow Connector 28"/>
          <p:cNvCxnSpPr>
            <a:endCxn id="23" idx="3"/>
          </p:cNvCxnSpPr>
          <p:nvPr/>
        </p:nvCxnSpPr>
        <p:spPr>
          <a:xfrm flipH="1">
            <a:off x="7939405" y="2498725"/>
            <a:ext cx="661670" cy="49657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0" name="Straight Arrow Connector 29"/>
          <p:cNvCxnSpPr>
            <a:endCxn id="24" idx="3"/>
          </p:cNvCxnSpPr>
          <p:nvPr/>
        </p:nvCxnSpPr>
        <p:spPr>
          <a:xfrm flipH="1">
            <a:off x="8107045" y="2432050"/>
            <a:ext cx="647065" cy="134429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1" name="Straight Arrow Connector 30"/>
          <p:cNvCxnSpPr>
            <a:endCxn id="25" idx="0"/>
          </p:cNvCxnSpPr>
          <p:nvPr/>
        </p:nvCxnSpPr>
        <p:spPr>
          <a:xfrm>
            <a:off x="8879205" y="2856230"/>
            <a:ext cx="62230" cy="201422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8590" y="3355340"/>
            <a:ext cx="1933575" cy="13906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730" y="5136515"/>
            <a:ext cx="1314450" cy="1143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180" y="1532255"/>
            <a:ext cx="1735455" cy="12496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1365" y="916940"/>
            <a:ext cx="2305050" cy="666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1785" y="351155"/>
            <a:ext cx="1831340" cy="49784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7879715" y="1129030"/>
            <a:ext cx="1314450" cy="73469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7515" y="773430"/>
            <a:ext cx="2362200" cy="619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3910" y="1382395"/>
            <a:ext cx="2193925" cy="600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3910" y="2032000"/>
            <a:ext cx="2352675" cy="600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5335" y="2856230"/>
            <a:ext cx="2381250" cy="57150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endCxn id="3" idx="2"/>
          </p:cNvCxnSpPr>
          <p:nvPr/>
        </p:nvCxnSpPr>
        <p:spPr>
          <a:xfrm flipH="1" flipV="1">
            <a:off x="8847455" y="848995"/>
            <a:ext cx="688975" cy="91249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0" name="Straight Arrow Connector 9"/>
          <p:cNvCxnSpPr>
            <a:endCxn id="6" idx="3"/>
          </p:cNvCxnSpPr>
          <p:nvPr/>
        </p:nvCxnSpPr>
        <p:spPr>
          <a:xfrm flipH="1" flipV="1">
            <a:off x="8077835" y="1682750"/>
            <a:ext cx="501015" cy="26098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3" name="Straight Arrow Connector 12"/>
          <p:cNvCxnSpPr>
            <a:endCxn id="7" idx="3"/>
          </p:cNvCxnSpPr>
          <p:nvPr/>
        </p:nvCxnSpPr>
        <p:spPr>
          <a:xfrm flipH="1">
            <a:off x="8236585" y="2087245"/>
            <a:ext cx="342265" cy="2451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5" name="Straight Arrow Connector 14"/>
          <p:cNvCxnSpPr>
            <a:endCxn id="8" idx="3"/>
          </p:cNvCxnSpPr>
          <p:nvPr/>
        </p:nvCxnSpPr>
        <p:spPr>
          <a:xfrm flipH="1">
            <a:off x="8236585" y="2106295"/>
            <a:ext cx="408940" cy="103568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58405" y="3570605"/>
            <a:ext cx="1743710" cy="473075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endCxn id="16" idx="0"/>
          </p:cNvCxnSpPr>
          <p:nvPr/>
        </p:nvCxnSpPr>
        <p:spPr>
          <a:xfrm flipH="1">
            <a:off x="8430260" y="2173605"/>
            <a:ext cx="339725" cy="139700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45090" y="1652270"/>
            <a:ext cx="1946275" cy="535940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endCxn id="18" idx="1"/>
          </p:cNvCxnSpPr>
          <p:nvPr/>
        </p:nvCxnSpPr>
        <p:spPr>
          <a:xfrm flipV="1">
            <a:off x="8837295" y="1920240"/>
            <a:ext cx="1407795" cy="1384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45525" y="2885440"/>
            <a:ext cx="2247900" cy="581025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9206865" y="2434590"/>
            <a:ext cx="3810" cy="46672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36430" y="3569970"/>
            <a:ext cx="2343150" cy="619125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endCxn id="22" idx="0"/>
          </p:cNvCxnSpPr>
          <p:nvPr/>
        </p:nvCxnSpPr>
        <p:spPr>
          <a:xfrm>
            <a:off x="9440545" y="2441575"/>
            <a:ext cx="1267460" cy="112839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63530" y="2287270"/>
            <a:ext cx="1727835" cy="494665"/>
          </a:xfrm>
          <a:prstGeom prst="rect">
            <a:avLst/>
          </a:prstGeom>
        </p:spPr>
      </p:pic>
      <p:cxnSp>
        <p:nvCxnSpPr>
          <p:cNvPr id="25" name="Straight Arrow Connector 24"/>
          <p:cNvCxnSpPr>
            <a:endCxn id="24" idx="1"/>
          </p:cNvCxnSpPr>
          <p:nvPr/>
        </p:nvCxnSpPr>
        <p:spPr>
          <a:xfrm>
            <a:off x="9890760" y="2307590"/>
            <a:ext cx="572770" cy="2273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48215" y="4292600"/>
            <a:ext cx="2343150" cy="657225"/>
          </a:xfrm>
          <a:prstGeom prst="rect">
            <a:avLst/>
          </a:prstGeom>
        </p:spPr>
      </p:pic>
      <p:cxnSp>
        <p:nvCxnSpPr>
          <p:cNvPr id="27" name="Straight Arrow Connector 26"/>
          <p:cNvCxnSpPr>
            <a:endCxn id="26" idx="0"/>
          </p:cNvCxnSpPr>
          <p:nvPr/>
        </p:nvCxnSpPr>
        <p:spPr>
          <a:xfrm>
            <a:off x="9651365" y="2364740"/>
            <a:ext cx="1368425" cy="192786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69500" y="96520"/>
            <a:ext cx="2362200" cy="647700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endCxn id="29" idx="2"/>
          </p:cNvCxnSpPr>
          <p:nvPr/>
        </p:nvCxnSpPr>
        <p:spPr>
          <a:xfrm flipV="1">
            <a:off x="9644380" y="744220"/>
            <a:ext cx="1506220" cy="14389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84170" y="4745990"/>
            <a:ext cx="2371725" cy="5715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17215" y="4297045"/>
            <a:ext cx="1700530" cy="44894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74695" y="3698875"/>
            <a:ext cx="1708150" cy="49022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>
            <a:off x="2475230" y="4189095"/>
            <a:ext cx="408940" cy="103568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38785" y="5224780"/>
            <a:ext cx="2324100" cy="66675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553720" y="3881755"/>
            <a:ext cx="2362200" cy="638175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2950210" y="2814955"/>
            <a:ext cx="728345" cy="10344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8" name="Straight Arrow Connector 37"/>
          <p:cNvCxnSpPr/>
          <p:nvPr/>
        </p:nvCxnSpPr>
        <p:spPr>
          <a:xfrm flipV="1">
            <a:off x="2806700" y="2345690"/>
            <a:ext cx="574675" cy="149415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678555" y="2464435"/>
            <a:ext cx="2266950" cy="59055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301365" y="1701800"/>
            <a:ext cx="2362200" cy="638175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 flipV="1">
            <a:off x="2414270" y="1426210"/>
            <a:ext cx="392430" cy="235648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2" name="Straight Arrow Connector 41"/>
          <p:cNvCxnSpPr/>
          <p:nvPr/>
        </p:nvCxnSpPr>
        <p:spPr>
          <a:xfrm flipH="1" flipV="1">
            <a:off x="1868170" y="2383790"/>
            <a:ext cx="450215" cy="135064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3" name="Straight Arrow Connector 42"/>
          <p:cNvCxnSpPr/>
          <p:nvPr/>
        </p:nvCxnSpPr>
        <p:spPr>
          <a:xfrm flipH="1" flipV="1">
            <a:off x="1551940" y="3159760"/>
            <a:ext cx="612775" cy="4883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808480" y="848995"/>
            <a:ext cx="2247265" cy="58991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83515" y="1682750"/>
            <a:ext cx="2390775" cy="66675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791210" y="2781935"/>
            <a:ext cx="2343150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773430"/>
            <a:ext cx="4785360" cy="41217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193030"/>
            <a:ext cx="4777105" cy="1514475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588010" y="4870450"/>
            <a:ext cx="4832350" cy="26035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050" y="883920"/>
            <a:ext cx="1781175" cy="781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675" y="2145665"/>
            <a:ext cx="1733550" cy="3705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7865" y="2145665"/>
            <a:ext cx="2057400" cy="103822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quantification_4 Airy-CBs_300425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ch2_raw_and_fused_all_viz-ezgif.com-gif-to-mp4-converter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2161540"/>
            <a:ext cx="12192000" cy="2534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quantification_4 Airy-CBs_300425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2595" y="1045845"/>
            <a:ext cx="8766810" cy="5088890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8227060" y="4127500"/>
            <a:ext cx="1022350" cy="27051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lys_id:3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8411845" y="3517265"/>
            <a:ext cx="1297940" cy="27051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mtClean="0">
                <a:ln>
                  <a:noFill/>
                </a:ln>
                <a:effectLst/>
                <a:latin typeface="Arial" panose="020B0604020202020204" pitchFamily="34" charset="0"/>
                <a:ea typeface="SimSun" panose="02010600030101010101" pitchFamily="2" charset="-122"/>
                <a:sym typeface="+mn-ea"/>
              </a:rPr>
              <a:t>lys_id:2</a:t>
            </a: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6850380" y="4127500"/>
            <a:ext cx="1022350" cy="27051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mtClean="0">
                <a:ln>
                  <a:noFill/>
                </a:ln>
                <a:effectLst/>
                <a:latin typeface="Arial" panose="020B0604020202020204" pitchFamily="34" charset="0"/>
                <a:ea typeface="SimSun" panose="02010600030101010101" pitchFamily="2" charset="-122"/>
                <a:sym typeface="+mn-ea"/>
              </a:rPr>
              <a:t>lys_id:1</a:t>
            </a: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92480" y="30480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MARCM_L3_1_Airy_010724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quantification_4 Airy-CBs_300425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720" y="1487170"/>
            <a:ext cx="7734300" cy="990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40" y="3681095"/>
            <a:ext cx="2228850" cy="1076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920" y="3856990"/>
            <a:ext cx="1781175" cy="552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025" y="3914140"/>
            <a:ext cx="173355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82040" y="762000"/>
            <a:ext cx="9895205" cy="59905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b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</a:br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1250" y="886460"/>
            <a:ext cx="9968865" cy="5787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b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</a:br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1580" y="1601470"/>
            <a:ext cx="1802130" cy="1539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080" y="1540510"/>
            <a:ext cx="1381125" cy="160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095" y="1601470"/>
            <a:ext cx="1476375" cy="223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485" y="4531995"/>
            <a:ext cx="1360805" cy="15068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6685" y="4388485"/>
            <a:ext cx="1506220" cy="17932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1580" y="1089660"/>
            <a:ext cx="2324100" cy="647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60" y="2752090"/>
            <a:ext cx="2343150" cy="6000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7875" y="2031365"/>
            <a:ext cx="1822450" cy="4832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44490" y="1696720"/>
            <a:ext cx="1793875" cy="510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9295" y="2222500"/>
            <a:ext cx="1688465" cy="4464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36720" y="2581910"/>
            <a:ext cx="1424305" cy="3879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49030" y="1195070"/>
            <a:ext cx="2333625" cy="6286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49030" y="2031365"/>
            <a:ext cx="1590040" cy="4171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28380" y="2448560"/>
            <a:ext cx="1461770" cy="365760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endCxn id="18" idx="1"/>
          </p:cNvCxnSpPr>
          <p:nvPr/>
        </p:nvCxnSpPr>
        <p:spPr>
          <a:xfrm flipV="1">
            <a:off x="8863965" y="2926080"/>
            <a:ext cx="1386840" cy="3429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50805" y="2688590"/>
            <a:ext cx="1741170" cy="47434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77655" y="3236595"/>
            <a:ext cx="2333625" cy="6000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85610" y="3027680"/>
            <a:ext cx="1340485" cy="353060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endCxn id="20" idx="3"/>
          </p:cNvCxnSpPr>
          <p:nvPr/>
        </p:nvCxnSpPr>
        <p:spPr>
          <a:xfrm flipH="1">
            <a:off x="8126095" y="3188335"/>
            <a:ext cx="716280" cy="1587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08750" y="3477260"/>
            <a:ext cx="2333625" cy="638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11580" y="5601970"/>
            <a:ext cx="2352675" cy="6477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77305" y="4778375"/>
            <a:ext cx="2371725" cy="6667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89295" y="5553075"/>
            <a:ext cx="2381250" cy="628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b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</a:br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14080" y="3147695"/>
            <a:ext cx="1781175" cy="561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650" y="1009650"/>
            <a:ext cx="1800225" cy="1771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15" y="950595"/>
            <a:ext cx="8115300" cy="46672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4070" y="4201795"/>
            <a:ext cx="2190750" cy="1038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DETECTION VIDEO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6240" y="820420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SEGMENTATION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9" name="Picture 8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635" y="812800"/>
            <a:ext cx="10048875" cy="583311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7146925" y="2796540"/>
            <a:ext cx="549910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014845" y="4542155"/>
            <a:ext cx="549910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0605" y="4098290"/>
            <a:ext cx="549910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GB" altLang="en-US" sz="2400" b="1" dirty="0">
                <a:solidFill>
                  <a:srgbClr val="FF0000"/>
                </a:solidFill>
                <a:cs typeface="Arial" panose="020B0604020202020204"/>
              </a:rPr>
              <a:t>METRICS</a:t>
            </a:r>
            <a:endParaRPr lang="en-GB" altLang="en-US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9205" y="2967990"/>
            <a:ext cx="1409700" cy="1514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745" y="1407795"/>
            <a:ext cx="3826510" cy="22136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980" y="952500"/>
            <a:ext cx="1428750" cy="657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4240" y="479425"/>
            <a:ext cx="1609725" cy="60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7360" y="1757680"/>
            <a:ext cx="1552575" cy="58102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7927975" y="1137285"/>
            <a:ext cx="106045" cy="70421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1595" y="2428875"/>
            <a:ext cx="1791970" cy="4921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1605" y="3011170"/>
            <a:ext cx="1419225" cy="61912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8690610" y="2997200"/>
            <a:ext cx="574675" cy="120650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5285" y="3940175"/>
            <a:ext cx="2390775" cy="695325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17" idx="3"/>
          </p:cNvCxnSpPr>
          <p:nvPr/>
        </p:nvCxnSpPr>
        <p:spPr>
          <a:xfrm flipH="1" flipV="1">
            <a:off x="6466840" y="2369820"/>
            <a:ext cx="1882140" cy="16764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0245" y="2069465"/>
            <a:ext cx="1966595" cy="6000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91575" y="4801870"/>
            <a:ext cx="2286000" cy="59055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8348980" y="2921000"/>
            <a:ext cx="795020" cy="181927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8128635" y="2967990"/>
            <a:ext cx="612775" cy="268224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49310" y="5688965"/>
            <a:ext cx="2352675" cy="609600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endCxn id="23" idx="0"/>
          </p:cNvCxnSpPr>
          <p:nvPr/>
        </p:nvCxnSpPr>
        <p:spPr>
          <a:xfrm flipH="1">
            <a:off x="6878955" y="2785745"/>
            <a:ext cx="1155065" cy="246761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45150" y="5253355"/>
            <a:ext cx="2466975" cy="619125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H="1">
            <a:off x="5341620" y="2680970"/>
            <a:ext cx="2164715" cy="34480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395085" y="2921000"/>
            <a:ext cx="1111250" cy="157988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127115" y="2997200"/>
            <a:ext cx="1127125" cy="57467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37305" y="2785745"/>
            <a:ext cx="1504315" cy="6572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28540" y="4500880"/>
            <a:ext cx="1638300" cy="6286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16450" y="3606165"/>
            <a:ext cx="1504950" cy="59055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69440" y="2537460"/>
            <a:ext cx="1870710" cy="53911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635" y="2486025"/>
            <a:ext cx="1697355" cy="59055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66645" y="3872230"/>
            <a:ext cx="1285875" cy="62865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9870" y="4016375"/>
            <a:ext cx="1476375" cy="619125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>
            <a:off x="1942465" y="4002405"/>
            <a:ext cx="366395" cy="118618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81150" y="5188585"/>
            <a:ext cx="2447925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M</a:t>
            </a:r>
            <a:r>
              <a:rPr lang="en-GB" altLang="en-US" sz="2400" b="1" dirty="0">
                <a:solidFill>
                  <a:srgbClr val="FF0000"/>
                </a:solidFill>
                <a:cs typeface="Arial" panose="020B0604020202020204"/>
              </a:rPr>
              <a:t>ETRICS</a:t>
            </a:r>
            <a:endParaRPr lang="en-GB" altLang="en-US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93795" y="1865630"/>
            <a:ext cx="4244975" cy="31267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040" y="1865630"/>
            <a:ext cx="1590675" cy="619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860" y="2800350"/>
            <a:ext cx="2438400" cy="628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600" y="2265680"/>
            <a:ext cx="1590675" cy="628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6670" y="3867785"/>
            <a:ext cx="1562100" cy="685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6140" y="2614295"/>
            <a:ext cx="2324100" cy="54292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556635" y="3587750"/>
            <a:ext cx="812165" cy="33845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505" y="3693795"/>
            <a:ext cx="2447925" cy="66675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3126105" y="4053205"/>
            <a:ext cx="1253490" cy="86931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485640" y="4356735"/>
            <a:ext cx="105410" cy="103505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869180" y="4207510"/>
            <a:ext cx="1465580" cy="109791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645" y="4922520"/>
            <a:ext cx="2305050" cy="609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49320" y="5391785"/>
            <a:ext cx="2438400" cy="6381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4760" y="5276850"/>
            <a:ext cx="2466975" cy="628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DATASET LYSOSOMES(ORDER FOR CELL ID)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940" y="879475"/>
            <a:ext cx="7029450" cy="57537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9530" y="1236980"/>
            <a:ext cx="2638425" cy="1085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205" y="2827655"/>
            <a:ext cx="1743075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7205" y="4113530"/>
            <a:ext cx="1781175" cy="809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</p:tagLst>
</file>

<file path=ppt/tags/tag3.xml><?xml version="1.0" encoding="utf-8"?>
<p:tagLst xmlns:p="http://schemas.openxmlformats.org/presentationml/2006/main">
  <p:tag name="KSO_WM_MEDIACOVER_FLAG" val="1"/>
  <p:tag name="KSO_WM_UNIT_MEDIACOVER_BTN_STATE" val="1"/>
</p:tagLst>
</file>

<file path=ppt/tags/tag4.xml><?xml version="1.0" encoding="utf-8"?>
<p:tagLst xmlns:p="http://schemas.openxmlformats.org/presentationml/2006/main">
  <p:tag name="KSO_WM_MEDIACOVER_FLAG" val="1"/>
  <p:tag name="KSO_WM_UNIT_MEDIACOVER_BTN_STATE" val="1"/>
</p:tagLst>
</file>

<file path=ppt/tags/tag5.xml><?xml version="1.0" encoding="utf-8"?>
<p:tagLst xmlns:p="http://schemas.openxmlformats.org/presentationml/2006/main">
  <p:tag name="KSO_WM_MEDIACOVER_FLAG" val="1"/>
  <p:tag name="KSO_WM_UNIT_MEDIACOVER_BTN_STATE" val="1"/>
</p:tagLst>
</file>

<file path=ppt/tags/tag6.xml><?xml version="1.0" encoding="utf-8"?>
<p:tagLst xmlns:p="http://schemas.openxmlformats.org/presentationml/2006/main">
  <p:tag name="KSO_WM_MEDIACOVER_FLAG" val="1"/>
  <p:tag name="KSO_WM_UNIT_MEDIACOVER_BTN_STATE" val="1"/>
</p:tagLst>
</file>

<file path=ppt/tags/tag7.xml><?xml version="1.0" encoding="utf-8"?>
<p:tagLst xmlns:p="http://schemas.openxmlformats.org/presentationml/2006/main">
  <p:tag name="KSO_WM_MEDIACOVER_FLAG" val="1"/>
  <p:tag name="KSO_WM_UNIT_MEDIACOVER_BTN_STATE" val="1"/>
</p:tagLst>
</file>

<file path=ppt/tags/tag8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1_Green Color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9900"/>
      </a:accent1>
      <a:accent2>
        <a:srgbClr val="99CC00"/>
      </a:accent2>
      <a:accent3>
        <a:srgbClr val="FFFFFF"/>
      </a:accent3>
      <a:accent4>
        <a:srgbClr val="000000"/>
      </a:accent4>
      <a:accent5>
        <a:srgbClr val="AACAAA"/>
      </a:accent5>
      <a:accent6>
        <a:srgbClr val="8AB900"/>
      </a:accent6>
      <a:hlink>
        <a:srgbClr val="002060"/>
      </a:hlink>
      <a:folHlink>
        <a:srgbClr val="996600"/>
      </a:folHlink>
    </a:clrScheme>
    <a:fontScheme name="Green Color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reen Colo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99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AAA"/>
        </a:accent5>
        <a:accent6>
          <a:srgbClr val="8AB9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2476</Words>
  <Application>WPS Presentation</Application>
  <PresentationFormat>Panorámica</PresentationFormat>
  <Paragraphs>147</Paragraphs>
  <Slides>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6" baseType="lpstr">
      <vt:lpstr>Arial</vt:lpstr>
      <vt:lpstr>SimSun</vt:lpstr>
      <vt:lpstr>Wingdings</vt:lpstr>
      <vt:lpstr>Wingdings</vt:lpstr>
      <vt:lpstr>Arial</vt:lpstr>
      <vt:lpstr>Microsoft YaHei</vt:lpstr>
      <vt:lpstr>Arial Unicode MS</vt:lpstr>
      <vt:lpstr>Calibri</vt:lpstr>
      <vt:lpstr>Calibri</vt:lpstr>
      <vt:lpstr>等线</vt:lpstr>
      <vt:lpstr>Times New Roman</vt:lpstr>
      <vt:lpstr>1_Green Color</vt:lpstr>
      <vt:lpstr>PowerPoint 演示文稿</vt:lpstr>
      <vt:lpstr>LAST MEETING</vt:lpstr>
      <vt:lpstr>FILES</vt:lpstr>
      <vt:lpstr>40A_UAS-TMEM1923x-HA x 71G10 40A MARCM_L3_1_Airy_010724</vt:lpstr>
      <vt:lpstr>DETECTION VIDEO</vt:lpstr>
      <vt:lpstr>SEGMENTATION</vt:lpstr>
      <vt:lpstr>MANUAL.vs.AUTOMATIC</vt:lpstr>
      <vt:lpstr>MANUAL.vs.AUTOMATIC</vt:lpstr>
      <vt:lpstr>DATASET LYSOSOMES(ORDER FOR CELL ID)</vt:lpstr>
      <vt:lpstr>PowerPoint 演示文稿</vt:lpstr>
      <vt:lpstr>DETECTION VIDEO</vt:lpstr>
      <vt:lpstr>SEGMENTATION</vt:lpstr>
      <vt:lpstr>METRICS</vt:lpstr>
      <vt:lpstr>METRICS</vt:lpstr>
      <vt:lpstr>DATASETS</vt:lpstr>
      <vt:lpstr>Airy scan_40A_UAS-TMEM-HA_CB_0h_2_051222</vt:lpstr>
      <vt:lpstr>DETECTION VIDEO</vt:lpstr>
      <vt:lpstr>SEGMENTATION</vt:lpstr>
      <vt:lpstr>METRICS</vt:lpstr>
      <vt:lpstr>DATASETS</vt:lpstr>
      <vt:lpstr>Airy scan_40A_UAS-TMEM-HA_CB_4h_1_051222</vt:lpstr>
      <vt:lpstr>DETECTION VIDEO</vt:lpstr>
      <vt:lpstr>SEGMENTATION</vt:lpstr>
      <vt:lpstr>METRICS</vt:lpstr>
      <vt:lpstr>DATASETS</vt:lpstr>
      <vt:lpstr>Airy scan_40A_UAS-TMEM-HA_CB_4h_2_051222</vt:lpstr>
      <vt:lpstr>DETECTION VIDEO</vt:lpstr>
      <vt:lpstr>SEGMENTATION</vt:lpstr>
      <vt:lpstr>METRICS</vt:lpstr>
      <vt:lpstr>DATASETS</vt:lpstr>
      <vt:lpstr>PowerPoint 演示文稿</vt:lpstr>
      <vt:lpstr>TMEM-HA 6h CB airy_3_170722</vt:lpstr>
      <vt:lpstr>TMEM-HA 6h CB airy_3_170722</vt:lpstr>
      <vt:lpstr>TMEM-HA 6h CB airy_3_170722</vt:lpstr>
      <vt:lpstr>TMEM-HA 6h CB airy_3_170722</vt:lpstr>
      <vt:lpstr>TMEM-HA 6h CB airy_3_170722</vt:lpstr>
      <vt:lpstr>TMEM-HA 6h CB airy_3_170722</vt:lpstr>
      <vt:lpstr>40A_UAS-TMEM192-3xHA x 40A 71G10 MARCM_around 12h - for quantification_4 Airy-CBs_300425</vt:lpstr>
      <vt:lpstr>40A_UAS-TMEM192-3xHA x 40A 71G10 MARCM_around 12h - for quantification_4 Airy-CBs_300425</vt:lpstr>
      <vt:lpstr>40A_UAS-TMEM192-3xHA x 40A 71G10 MARCM_around 12h - for quantification_4 Airy-CBs_300425</vt:lpstr>
      <vt:lpstr>40A_UAS-TMEM192-3xHA x 40A 71G10 MARCM_around 12h - for quantification_3 Airy-CBs_300425</vt:lpstr>
      <vt:lpstr> 40A_UAS-TMEM192-3xHA x 40A 71G10 MARCM_around 12h - for quantification_3 Airy-CBs_300425</vt:lpstr>
      <vt:lpstr> 40A_UAS-TMEM192-3xHA x 40A 71G10 MARCM_around 12h - for quantification_3 Airy-CBs_300425</vt:lpstr>
      <vt:lpstr> 40A_UAS-TMEM192-3xHA x 40A 71G10 MARCM_around 12h - for quantification_3 Airy-CBs_300425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Nahuel-Hernan Ramos</dc:creator>
  <cp:lastModifiedBy>nahue</cp:lastModifiedBy>
  <cp:revision>761</cp:revision>
  <dcterms:created xsi:type="dcterms:W3CDTF">2024-11-18T13:41:00Z</dcterms:created>
  <dcterms:modified xsi:type="dcterms:W3CDTF">2025-12-02T12:21:13Z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FFF0C6D95A634534AC36C6F8A2C3A8A5_13</vt:lpwstr>
  </property>
  <property fmtid="{D5CDD505-2E9C-101B-9397-08002B2CF9AE}" pid="3" name="KSOProductBuildVer">
    <vt:lpwstr>2057-12.2.0.23155</vt:lpwstr>
  </property>
</Properties>
</file>